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27"/>
  </p:notesMasterIdLst>
  <p:handoutMasterIdLst>
    <p:handoutMasterId r:id="rId28"/>
  </p:handoutMasterIdLst>
  <p:sldIdLst>
    <p:sldId id="281" r:id="rId2"/>
    <p:sldId id="282" r:id="rId3"/>
    <p:sldId id="292" r:id="rId4"/>
    <p:sldId id="259" r:id="rId5"/>
    <p:sldId id="293" r:id="rId6"/>
    <p:sldId id="283" r:id="rId7"/>
    <p:sldId id="294" r:id="rId8"/>
    <p:sldId id="284" r:id="rId9"/>
    <p:sldId id="295" r:id="rId10"/>
    <p:sldId id="285" r:id="rId11"/>
    <p:sldId id="296" r:id="rId12"/>
    <p:sldId id="286" r:id="rId13"/>
    <p:sldId id="297" r:id="rId14"/>
    <p:sldId id="287" r:id="rId15"/>
    <p:sldId id="298" r:id="rId16"/>
    <p:sldId id="288" r:id="rId17"/>
    <p:sldId id="299" r:id="rId18"/>
    <p:sldId id="289" r:id="rId19"/>
    <p:sldId id="300" r:id="rId20"/>
    <p:sldId id="290" r:id="rId21"/>
    <p:sldId id="301" r:id="rId22"/>
    <p:sldId id="291" r:id="rId23"/>
    <p:sldId id="302" r:id="rId24"/>
    <p:sldId id="279" r:id="rId25"/>
    <p:sldId id="280" r:id="rId26"/>
  </p:sldIdLst>
  <p:sldSz cx="9144000" cy="6858000" type="screen4x3"/>
  <p:notesSz cx="6761163" cy="99425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068" y="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 smtClean="0"/>
              <a:t>................................TAT SET - 1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29050" y="0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A04426-0E74-45AB-A167-4480AAF1D3E2}" type="datetimeFigureOut">
              <a:rPr lang="en-GB" smtClean="0"/>
              <a:t>06/01/2014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4038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29050" y="9444038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B26B6-B637-42F2-A201-A41757BFDA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379531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9837" cy="497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en-US" smtClean="0"/>
              <a:t>................................TAT SET - 1</a:t>
            </a:r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29761" y="0"/>
            <a:ext cx="2929837" cy="497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6938" y="746125"/>
            <a:ext cx="4967287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6117" y="4722694"/>
            <a:ext cx="5408930" cy="4474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3662"/>
            <a:ext cx="2929837" cy="497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9761" y="9443662"/>
            <a:ext cx="2929837" cy="497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4E6AFAF1-AAD9-42E2-A8D8-04C483F8CD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630715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658938" y="1600200"/>
            <a:ext cx="6837362" cy="3200400"/>
            <a:chOff x="1045" y="1008"/>
            <a:chExt cx="4307" cy="2016"/>
          </a:xfrm>
        </p:grpSpPr>
        <p:sp>
          <p:nvSpPr>
            <p:cNvPr id="5" name="Oval 3"/>
            <p:cNvSpPr>
              <a:spLocks noChangeArrowheads="1"/>
            </p:cNvSpPr>
            <p:nvPr/>
          </p:nvSpPr>
          <p:spPr bwMode="hidden">
            <a:xfrm flipH="1">
              <a:off x="4392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6" name="Oval 4"/>
            <p:cNvSpPr>
              <a:spLocks noChangeArrowheads="1"/>
            </p:cNvSpPr>
            <p:nvPr/>
          </p:nvSpPr>
          <p:spPr bwMode="hidden">
            <a:xfrm flipH="1">
              <a:off x="3264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hidden">
            <a:xfrm flipH="1">
              <a:off x="2136" y="1008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0E0F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hidden">
            <a:xfrm flipH="1">
              <a:off x="2136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hidden">
            <a:xfrm flipH="1">
              <a:off x="1045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hidden">
            <a:xfrm flipH="1">
              <a:off x="4392" y="2064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0E0F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</p:grpSp>
      <p:sp>
        <p:nvSpPr>
          <p:cNvPr id="317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685800" y="1219200"/>
            <a:ext cx="7772400" cy="1933575"/>
          </a:xfrm>
        </p:spPr>
        <p:txBody>
          <a:bodyPr anchor="b"/>
          <a:lstStyle>
            <a:lvl1pPr algn="r">
              <a:defRPr sz="44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17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3505200"/>
            <a:ext cx="6400800" cy="1752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11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FC495A2-8007-45CA-8631-3E886EEF80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298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44459A9-C579-49F6-BEFF-ECCB54359D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919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62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62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A60A576-1C8D-4CA8-B99E-0B6D554404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815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275ECE9-8010-427C-9CA4-E49C504765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29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DCD20EC-5D94-42FA-98A7-F7729E15D7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572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2715347-D8EE-4BCF-B760-E594486766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5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DE75832-8D98-4B1C-8032-FC3F616842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541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DF37611-C10E-423B-B0AB-764C94D918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872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A98F501-D7E6-4057-861E-84DA53BF4B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45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9B95DB2-FA79-478C-8316-7F260745E5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87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73EB907-0E2C-4994-899D-A47D226E9D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847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1071563" y="304800"/>
            <a:ext cx="7615237" cy="1106488"/>
            <a:chOff x="675" y="192"/>
            <a:chExt cx="4797" cy="697"/>
          </a:xfrm>
        </p:grpSpPr>
        <p:sp>
          <p:nvSpPr>
            <p:cNvPr id="1032" name="Oval 3"/>
            <p:cNvSpPr>
              <a:spLocks noChangeArrowheads="1"/>
            </p:cNvSpPr>
            <p:nvPr/>
          </p:nvSpPr>
          <p:spPr bwMode="hidden">
            <a:xfrm flipH="1">
              <a:off x="3067" y="192"/>
              <a:ext cx="696" cy="6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3" name="Oval 4"/>
            <p:cNvSpPr>
              <a:spLocks noChangeArrowheads="1"/>
            </p:cNvSpPr>
            <p:nvPr/>
          </p:nvSpPr>
          <p:spPr bwMode="hidden">
            <a:xfrm flipH="1">
              <a:off x="4777" y="192"/>
              <a:ext cx="695" cy="6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4" name="Oval 5"/>
            <p:cNvSpPr>
              <a:spLocks noChangeArrowheads="1"/>
            </p:cNvSpPr>
            <p:nvPr/>
          </p:nvSpPr>
          <p:spPr bwMode="hidden">
            <a:xfrm flipH="1">
              <a:off x="675" y="193"/>
              <a:ext cx="695" cy="6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5" name="Oval 6"/>
            <p:cNvSpPr>
              <a:spLocks noChangeArrowheads="1"/>
            </p:cNvSpPr>
            <p:nvPr/>
          </p:nvSpPr>
          <p:spPr bwMode="hidden">
            <a:xfrm flipH="1">
              <a:off x="3984" y="192"/>
              <a:ext cx="695" cy="69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0E0F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6" name="Oval 7"/>
            <p:cNvSpPr>
              <a:spLocks noChangeArrowheads="1"/>
            </p:cNvSpPr>
            <p:nvPr/>
          </p:nvSpPr>
          <p:spPr bwMode="hidden">
            <a:xfrm flipH="1">
              <a:off x="1486" y="192"/>
              <a:ext cx="695" cy="69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</p:grpSp>
      <p:sp>
        <p:nvSpPr>
          <p:cNvPr id="1027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0729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30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31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/>
            </a:lvl1pPr>
          </a:lstStyle>
          <a:p>
            <a:pPr>
              <a:defRPr/>
            </a:pPr>
            <a:fld id="{B6F9A3BF-FE18-4820-9461-C4A15C35AF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1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l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¡"/>
        <a:defRPr sz="27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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8271" y="1828800"/>
            <a:ext cx="7712048" cy="144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4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rial" charset="0"/>
              </a:rPr>
              <a:t>Thematic Apperception Test</a:t>
            </a:r>
          </a:p>
          <a:p>
            <a:pPr algn="ctr">
              <a:defRPr/>
            </a:pPr>
            <a:r>
              <a:rPr lang="en-US" sz="4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rial" charset="0"/>
              </a:rPr>
              <a:t>TAT </a:t>
            </a:r>
            <a:r>
              <a:rPr lang="en-US" sz="4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rial" charset="0"/>
              </a:rPr>
              <a:t>Set-8</a:t>
            </a:r>
            <a:endParaRPr lang="en-US" sz="4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  <p:transition spd="slow" advTm="5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sz="10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55" y="762000"/>
            <a:ext cx="784944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18073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9528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sz="10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685800"/>
            <a:ext cx="7181724" cy="472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09490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633518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sz="10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57200"/>
            <a:ext cx="7616878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102768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220930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sz="10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1000"/>
            <a:ext cx="7295131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05692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513312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sz="10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0937"/>
          <a:stretch/>
        </p:blipFill>
        <p:spPr>
          <a:xfrm>
            <a:off x="544247" y="304800"/>
            <a:ext cx="8142553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01663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001977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4113" r="7467" b="54087"/>
          <a:stretch/>
        </p:blipFill>
        <p:spPr>
          <a:xfrm>
            <a:off x="685800" y="762000"/>
            <a:ext cx="7803147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72663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sz="10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1952" t="7380" r="5921"/>
          <a:stretch/>
        </p:blipFill>
        <p:spPr>
          <a:xfrm>
            <a:off x="533400" y="457200"/>
            <a:ext cx="8406867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01406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759614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sz="10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2192"/>
          <a:stretch/>
        </p:blipFill>
        <p:spPr>
          <a:xfrm>
            <a:off x="990600" y="685800"/>
            <a:ext cx="7162800" cy="454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336452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400957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sz="1000" dirty="0" smtClean="0"/>
          </a:p>
        </p:txBody>
      </p:sp>
      <p:sp>
        <p:nvSpPr>
          <p:cNvPr id="27651" name="Rectangle 4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IN" sz="1800"/>
          </a:p>
        </p:txBody>
      </p:sp>
      <p:sp>
        <p:nvSpPr>
          <p:cNvPr id="27652" name="TextBox 1"/>
          <p:cNvSpPr txBox="1">
            <a:spLocks noChangeArrowheads="1"/>
          </p:cNvSpPr>
          <p:nvPr/>
        </p:nvSpPr>
        <p:spPr bwMode="auto">
          <a:xfrm>
            <a:off x="3886200" y="2895600"/>
            <a:ext cx="1371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800">
                <a:latin typeface="Tahoma" panose="020B0604030504040204" pitchFamily="34" charset="0"/>
              </a:rPr>
              <a:t>Blank slide</a:t>
            </a:r>
            <a:endParaRPr lang="en-IN" sz="1800">
              <a:latin typeface="Tahoma" panose="020B060403050404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113909" y="2967335"/>
            <a:ext cx="2916183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The End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  <p:transition advTm="225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26366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sz="10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4113" t="47957"/>
          <a:stretch/>
        </p:blipFill>
        <p:spPr>
          <a:xfrm>
            <a:off x="825558" y="609600"/>
            <a:ext cx="8312798" cy="5562600"/>
          </a:xfrm>
          <a:prstGeom prst="rect">
            <a:avLst/>
          </a:prstGeom>
        </p:spPr>
      </p:pic>
    </p:spTree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584218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sz="10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838200"/>
            <a:ext cx="7135918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30655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795481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sz="10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88" y="609600"/>
            <a:ext cx="7305856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28342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032932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atermark">
  <a:themeElements>
    <a:clrScheme name="Watermar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FF"/>
      </a:accent1>
      <a:accent2>
        <a:srgbClr val="D9D8EC"/>
      </a:accent2>
      <a:accent3>
        <a:srgbClr val="FFFFFF"/>
      </a:accent3>
      <a:accent4>
        <a:srgbClr val="000000"/>
      </a:accent4>
      <a:accent5>
        <a:srgbClr val="E2E2FF"/>
      </a:accent5>
      <a:accent6>
        <a:srgbClr val="C4C4D6"/>
      </a:accent6>
      <a:hlink>
        <a:srgbClr val="6767FF"/>
      </a:hlink>
      <a:folHlink>
        <a:srgbClr val="9933FF"/>
      </a:folHlink>
    </a:clrScheme>
    <a:fontScheme name="Waterma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Watermark</Template>
  <TotalTime>95</TotalTime>
  <Words>56</Words>
  <Application>Microsoft Office PowerPoint</Application>
  <PresentationFormat>On-screen Show (4:3)</PresentationFormat>
  <Paragraphs>40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Tahoma</vt:lpstr>
      <vt:lpstr>Times New Roman</vt:lpstr>
      <vt:lpstr>Wingdings</vt:lpstr>
      <vt:lpstr>Watermark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Cavalier India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Cavalier India</dc:creator>
  <cp:lastModifiedBy>veena</cp:lastModifiedBy>
  <cp:revision>13</cp:revision>
  <cp:lastPrinted>2014-01-02T05:17:59Z</cp:lastPrinted>
  <dcterms:created xsi:type="dcterms:W3CDTF">2009-02-19T05:11:12Z</dcterms:created>
  <dcterms:modified xsi:type="dcterms:W3CDTF">2014-01-06T13:21:24Z</dcterms:modified>
</cp:coreProperties>
</file>